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101" y="1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15/01/2024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7624053" y="0"/>
            <a:ext cx="442312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2023 – 2024</a:t>
            </a:r>
          </a:p>
          <a:p>
            <a:pPr algn="ctr"/>
            <a:r>
              <a:rPr lang="fr-FR" sz="3200" dirty="0"/>
              <a:t>Manche 2 – Niveau 1</a:t>
            </a:r>
          </a:p>
          <a:p>
            <a:pPr algn="ctr"/>
            <a:endParaRPr lang="fr-FR" sz="4800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9550384F-7E3F-4C96-BC85-C1CA0C69A7B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499" r="14690"/>
          <a:stretch/>
        </p:blipFill>
        <p:spPr bwMode="auto">
          <a:xfrm rot="5400000">
            <a:off x="983396" y="189000"/>
            <a:ext cx="6290473" cy="648000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737606B0-A214-430F-9DB0-C4486A29A8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00082" y="3075366"/>
            <a:ext cx="2547753" cy="1408146"/>
          </a:xfrm>
          <a:prstGeom prst="rect">
            <a:avLst/>
          </a:prstGeom>
          <a:solidFill>
            <a:srgbClr val="A5A5A5"/>
          </a:solidFill>
          <a:ln w="38100">
            <a:solidFill>
              <a:srgbClr val="A5A5A5"/>
            </a:solidFill>
            <a:miter lim="800000"/>
            <a:headEnd/>
            <a:tailEnd/>
          </a:ln>
          <a:effectLst>
            <a:outerShdw dist="28398" dir="3806097" algn="ctr" rotWithShape="0">
              <a:srgbClr val="525252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20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1</cp:revision>
  <dcterms:created xsi:type="dcterms:W3CDTF">2024-01-15T15:53:14Z</dcterms:created>
  <dcterms:modified xsi:type="dcterms:W3CDTF">2024-01-15T15:59:36Z</dcterms:modified>
</cp:coreProperties>
</file>